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80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10" name="Rectangle 10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218" name="Picture 2" descr="http://www.geo.fr/var/geo/storage/images/media/images/rubrique-environnement/la-france-nature/geo374-provence/portraits-france-nature-provence/noyer-dans-un-champ-de-lavande-en-provence/658639-1-fre-FR/noyer-dans-un-champ-de-lavande-en-provence_620x465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6807198" cy="5105400"/>
          </a:xfrm>
          <a:prstGeom prst="rect">
            <a:avLst/>
          </a:prstGeom>
          <a:noFill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5" name="Rectangle 10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4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11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3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8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9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11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4" name="Rectangl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3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6" name="Rectangle 10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89837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24000" y="0"/>
            <a:ext cx="7620000" cy="4648200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724400"/>
            <a:ext cx="7315200" cy="6096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612775" y="1600200"/>
            <a:ext cx="8153400" cy="45259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fld id="{1D8BD707-D9CF-40AE-B4C6-C98DA3205C09}" type="datetimeFigureOut">
              <a:rPr lang="en-US" smtClean="0"/>
              <a:pPr/>
              <a:t>12/6/2011</a:t>
            </a:fld>
            <a:endParaRPr lang="en-US"/>
          </a:p>
        </p:txBody>
      </p:sp>
      <p:sp>
        <p:nvSpPr>
          <p:cNvPr id="1029" name="Rectangle 2"/>
          <p:cNvSpPr>
            <a:spLocks noGrp="1"/>
          </p:cNvSpPr>
          <p:nvPr>
            <p:ph type="ftr" sz="quarter" idx="3"/>
          </p:nvPr>
        </p:nvSpPr>
        <p:spPr bwMode="auto">
          <a:xfrm>
            <a:off x="609600" y="6248400"/>
            <a:ext cx="542131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>
                <a:solidFill>
                  <a:srgbClr val="FFFFFF"/>
                </a:solidFill>
                <a:latin typeface="Tw Cen MT" pitchFamily="34" charset="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marL="342900" indent="-342900" algn="l" defTabSz="-13873163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marL="3429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marL="3429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marL="3429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marL="3429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8001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12573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7145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21717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42900" indent="-342900" algn="l" defTabSz="-13873163" rtl="0" eaLnBrk="1" fontAlgn="base" hangingPunct="1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-13873163" rtl="0" eaLnBrk="1" fontAlgn="base" hangingPunct="1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-13873163" rtl="0" eaLnBrk="1" fontAlgn="base" hangingPunct="1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-13873163" rtl="0" eaLnBrk="1" fontAlgn="base" hangingPunct="1">
        <a:spcBef>
          <a:spcPts val="400"/>
        </a:spcBef>
        <a:spcAft>
          <a:spcPct val="0"/>
        </a:spcAft>
        <a:buClr>
          <a:srgbClr val="B7785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-13873163" rtl="0" eaLnBrk="1" fontAlgn="base" hangingPunct="1">
        <a:spcBef>
          <a:spcPts val="400"/>
        </a:spcBef>
        <a:spcAft>
          <a:spcPct val="0"/>
        </a:spcAft>
        <a:buClr>
          <a:srgbClr val="776A5B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4648200"/>
            <a:ext cx="6477000" cy="1219200"/>
          </a:xfrm>
        </p:spPr>
        <p:txBody>
          <a:bodyPr/>
          <a:lstStyle/>
          <a:p>
            <a:r>
              <a:rPr lang="en-US" dirty="0" err="1" smtClean="0"/>
              <a:t>C’est</a:t>
            </a:r>
            <a:r>
              <a:rPr lang="en-US" dirty="0" smtClean="0"/>
              <a:t> à </a:t>
            </a:r>
            <a:r>
              <a:rPr lang="en-US" dirty="0" err="1" smtClean="0"/>
              <a:t>toi</a:t>
            </a:r>
            <a:r>
              <a:rPr lang="en-US" dirty="0" smtClean="0"/>
              <a:t>! – Level 2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Unité</a:t>
            </a:r>
            <a:r>
              <a:rPr lang="en-US" dirty="0" smtClean="0"/>
              <a:t> 3 – </a:t>
            </a:r>
            <a:r>
              <a:rPr lang="en-US" dirty="0" err="1" smtClean="0"/>
              <a:t>Voyageons</a:t>
            </a:r>
            <a:r>
              <a:rPr lang="en-US" dirty="0" smtClean="0"/>
              <a:t> en </a:t>
            </a:r>
            <a:r>
              <a:rPr lang="en-US" smtClean="0"/>
              <a:t>Provence!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600200"/>
            <a:ext cx="84677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en Provence!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1539581" y="2859741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suis</a:t>
            </a:r>
            <a:endParaRPr lang="fr-FR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743200" y="2862942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</a:t>
            </a:r>
            <a:endParaRPr lang="fr-FR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538514" y="3715656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es</a:t>
            </a:r>
            <a:endParaRPr lang="fr-FR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742133" y="3718857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</a:t>
            </a:r>
            <a:endParaRPr lang="fr-FR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538514" y="4549951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est</a:t>
            </a:r>
            <a:endParaRPr lang="fr-FR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742133" y="4553152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</a:t>
            </a:r>
            <a:endParaRPr lang="fr-FR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1538514" y="5417179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êtes</a:t>
            </a:r>
            <a:endParaRPr lang="fr-FR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742133" y="542038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</a:t>
            </a:r>
            <a:endParaRPr lang="fr-FR" sz="28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5730581" y="2859741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suis</a:t>
            </a:r>
            <a:endParaRPr lang="fr-FR" sz="28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6934200" y="2862942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</a:t>
            </a:r>
            <a:r>
              <a:rPr lang="fr-FR" sz="2800" b="1" dirty="0" smtClean="0"/>
              <a:t>e</a:t>
            </a:r>
            <a:endParaRPr lang="fr-FR" sz="28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5729514" y="3715656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es</a:t>
            </a:r>
            <a:endParaRPr lang="fr-FR" sz="28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6933133" y="3718857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allée</a:t>
            </a:r>
            <a:endParaRPr lang="fr-FR" sz="28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5729514" y="4549951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est</a:t>
            </a:r>
            <a:endParaRPr lang="fr-FR" sz="28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6933133" y="4553152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allée</a:t>
            </a:r>
            <a:endParaRPr lang="fr-FR" sz="28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5729514" y="5417179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êtes</a:t>
            </a:r>
            <a:endParaRPr lang="fr-FR" sz="28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933133" y="542038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allée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600200"/>
            <a:ext cx="899626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en Provence!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1452496" y="2975853"/>
            <a:ext cx="1443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sommes</a:t>
            </a:r>
            <a:endParaRPr lang="fr-FR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971800" y="2993568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allés</a:t>
            </a:r>
            <a:endParaRPr lang="fr-FR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451430" y="3860796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êtes</a:t>
            </a:r>
            <a:endParaRPr lang="fr-FR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655049" y="3863997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allés</a:t>
            </a:r>
            <a:endParaRPr lang="fr-FR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451430" y="4753147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sont</a:t>
            </a:r>
            <a:endParaRPr lang="fr-FR" sz="28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2655049" y="4756348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allés</a:t>
            </a:r>
            <a:endParaRPr lang="fr-FR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893870" y="2971800"/>
            <a:ext cx="1443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sommes</a:t>
            </a:r>
            <a:endParaRPr lang="fr-FR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543800" y="2989515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allées</a:t>
            </a:r>
            <a:endParaRPr lang="fr-FR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5892804" y="3856743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êtes</a:t>
            </a:r>
            <a:endParaRPr lang="fr-FR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7154479" y="3859944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allées</a:t>
            </a:r>
            <a:endParaRPr lang="fr-FR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892804" y="4749094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sont</a:t>
            </a:r>
            <a:endParaRPr lang="fr-FR" sz="2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7154479" y="4752295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allées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8" grpId="0"/>
      <p:bldP spid="19" grpId="0"/>
      <p:bldP spid="20" grpId="0"/>
      <p:bldP spid="21" grpId="0"/>
      <p:bldP spid="22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524000"/>
            <a:ext cx="9139299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en Provence!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1905000" y="2677180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suis allée</a:t>
            </a:r>
            <a:endParaRPr lang="fr-FR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276600" y="3315808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sommes allés</a:t>
            </a:r>
            <a:endParaRPr lang="fr-FR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133600" y="397258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sommes allés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910411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en Provence!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4343400" y="2071914"/>
            <a:ext cx="2057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sont allés</a:t>
            </a:r>
            <a:endParaRPr lang="fr-FR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343400" y="33528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est allée</a:t>
            </a:r>
            <a:endParaRPr lang="fr-FR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4786086" y="3991428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suis allée</a:t>
            </a:r>
            <a:endParaRPr lang="fr-FR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310086" y="5238952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êtes allés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23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986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en Provence!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5715000" y="1399924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sommes allés</a:t>
            </a:r>
            <a:endParaRPr lang="fr-FR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037772" y="3305628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sont allées</a:t>
            </a:r>
            <a:endParaRPr lang="fr-FR" sz="28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28600" y="45720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es allée</a:t>
            </a:r>
            <a:endParaRPr lang="fr-FR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181600" y="5181600"/>
            <a:ext cx="2362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suis allée</a:t>
            </a:r>
            <a:endParaRPr lang="fr-FR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23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édian">
  <a:themeElements>
    <a:clrScheme name="Monnaie">
      <a:dk1>
        <a:sysClr val="windowText" lastClr="000000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Median">
      <a:majorFont>
        <a:latin typeface="Tw Cen MT"/>
        <a:ea typeface=""/>
        <a:cs typeface=""/>
        <a:font script="Grek" typeface="Arial"/>
        <a:font script="Cyrl" typeface="Arial"/>
        <a:font script="Jpan" typeface="HGPｺﾞｼｯｸE"/>
        <a:font script="Hang" typeface="HY얕은샘물m"/>
        <a:font script="Hans" typeface="仿宋_GB2312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Arial"/>
        <a:font script="Cyrl" typeface="Arial"/>
        <a:font script="Jpan" typeface="HGPｺﾞｼｯｸE"/>
        <a:font script="Hang" typeface="HY얕은샘물m"/>
        <a:font script="Hans" typeface="仿宋_GB2312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nnaie">
    <a:dk1>
      <a:sysClr val="windowText" lastClr="000000"/>
    </a:dk1>
    <a:lt1>
      <a:sysClr val="window" lastClr="FFFFFF"/>
    </a:lt1>
    <a:dk2>
      <a:srgbClr val="4A606E"/>
    </a:dk2>
    <a:lt2>
      <a:srgbClr val="D1E1E3"/>
    </a:lt2>
    <a:accent1>
      <a:srgbClr val="79B5B0"/>
    </a:accent1>
    <a:accent2>
      <a:srgbClr val="B4BC4C"/>
    </a:accent2>
    <a:accent3>
      <a:srgbClr val="B77851"/>
    </a:accent3>
    <a:accent4>
      <a:srgbClr val="776A5B"/>
    </a:accent4>
    <a:accent5>
      <a:srgbClr val="B6AD76"/>
    </a:accent5>
    <a:accent6>
      <a:srgbClr val="95AEB1"/>
    </a:accent6>
    <a:hlink>
      <a:srgbClr val="3ECCED"/>
    </a:hlink>
    <a:folHlink>
      <a:srgbClr val="2C6C9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TW_VillandryCastle</Template>
  <TotalTime>128</TotalTime>
  <Words>94</Words>
  <Application>Microsoft Office PowerPoint</Application>
  <PresentationFormat>On-screen Show (4:3)</PresentationFormat>
  <Paragraphs>46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Médian</vt:lpstr>
      <vt:lpstr>C’est à toi! – Level 2</vt:lpstr>
      <vt:lpstr>Je suis allé en Provence!</vt:lpstr>
      <vt:lpstr>Je suis allé en Provence!</vt:lpstr>
      <vt:lpstr>Je suis allé en Provence!</vt:lpstr>
      <vt:lpstr>Je suis allé en Provence!</vt:lpstr>
      <vt:lpstr>Je suis allé en Provence!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toi! – Level 2</dc:title>
  <dc:creator/>
  <cp:lastModifiedBy>EAS</cp:lastModifiedBy>
  <cp:revision>18</cp:revision>
  <dcterms:created xsi:type="dcterms:W3CDTF">2006-08-16T00:00:00Z</dcterms:created>
  <dcterms:modified xsi:type="dcterms:W3CDTF">2011-12-07T00:51:37Z</dcterms:modified>
</cp:coreProperties>
</file>